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97EA3-4173-4B44-BAAD-3F450A3A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91991F-6246-4DFC-A2CA-7019ED62E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FC70D-53F1-4973-85A0-18E304A3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51C8ED-1A5A-42F8-9FC7-292841C9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5693C2-CB30-4FBE-B191-263499F0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3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5BA8D-3D05-42BF-9502-C6817C5A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5F8C1E-488A-4787-9848-508145FBC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0FC1B-338A-4BD8-875F-7036FAA1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9AB9D5-E1F9-4F13-B799-D6DF8CB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D2CF24-AAA2-4C8C-957C-4F2088B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9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748BC12-4DC4-48DE-B8A1-43455AC4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7C6A69-0EA0-4884-8B8C-E5E90B1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F5812F-81D4-45F7-88B9-51546BFD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692F2F-BCED-4D66-9001-966377D6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BCF280-A684-4090-9DB6-EFB4E75F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72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78A01-2B61-440B-9948-164EFF5F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13B63-BCFA-4C4F-BE12-E10E6969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1615C3-B89A-4643-89F9-E1E67D60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6EB743-3B61-44A0-99BC-1489135D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AFBCB8-2AFC-47D1-B7A8-F87854AB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4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6E194-BAE3-40DF-863E-600762B4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3B5B12-A420-4711-94C2-26DA8BA97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6ABDF-D945-439C-B8A9-B6C9778C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2189F3-E2C7-4AD5-A6B0-2E4F13D9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2B5499-592C-453F-9084-4FB53084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06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334BD-037D-45F2-8C63-E730B47C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387C8-EBA6-4D27-A279-B9EE9DD78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5043FA-0740-4322-BEF1-72F1593F7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0D7471-2CBE-4110-9450-C67C4045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709D31-C397-422F-907B-44BDDA09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393F61-928E-45AB-A7E3-ED3C2C7E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91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07507-1A4F-4C10-8638-0345AC33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B1E70F-1BD6-4610-9F4E-D17371F8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73126E-E122-499E-819C-2ED6A1C6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6F4CC96-902C-4FA7-A4FB-6926B8F0F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665458-E7D4-4C0E-A792-7953EA65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E7DBEF3-7185-4B75-85C4-495C49D2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0B8EB83-CBC8-40BA-97C5-9B0A5C96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675D1D-42F7-46F3-9D67-93E6F5C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25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6691E-2829-4AAF-94E2-27AC2A50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F01861-04EF-4ED3-B96E-5A30CCBB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06660F-8984-4127-A415-C4321217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D82583-29F3-4539-8D0F-538FCE2F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015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FA66CC-E5A6-4836-845F-ECE9CC29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188078-08CE-41EF-9551-BBD90062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1DCD98-2920-4619-8895-0229F1C0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80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4CDAD-8402-44B4-BA1A-B0A57C50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2DD40B-5361-4378-8B78-3D8B073F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9BD317-F3DB-419B-BDD3-BCA326423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6C539C-59E6-4B4E-A9E0-1F2F2D42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4BE8B0-45AA-4ADA-936B-003FDF9B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D98399-791F-4156-9727-66B7D5FE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4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8B525-FB5F-4627-B194-8B7BFE4A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FDD1BA-B44D-4058-A173-08F092900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18A828-B1B2-405E-A407-294689886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11F173-AF9D-4518-A493-3F6A19B3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85FD19-D8CC-4A78-84D9-087B3ABD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2BD6C4-7129-4DCB-89BA-7B5465D8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4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38B5F86-3EE8-4071-BE44-98FB1D42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8F2849-C584-4B5A-86F2-6FE6070C5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6D1E70-493E-4DA3-B9CB-95885AC62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E358-54A9-49D9-BA46-BD9CCB32D74B}" type="datetimeFigureOut">
              <a:rPr lang="nl-BE" smtClean="0"/>
              <a:t>17/03/2022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0B5B7-3378-4B38-B040-98625DE62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9FF703-D57D-40FB-8F9A-021DC1753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1A4C-E132-48D3-950A-AB79D1FA3F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28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258088-A2D7-47B8-9003-034F048C8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789" y="0"/>
            <a:ext cx="5100422" cy="685800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1DA5CBC-FB1D-4CFA-A159-FE541AF3B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6162" y="61633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Maïté Finaut</dc:creator>
  <cp:lastModifiedBy>Lies Vanurk</cp:lastModifiedBy>
  <cp:revision>2</cp:revision>
  <dcterms:created xsi:type="dcterms:W3CDTF">2022-02-22T23:29:00Z</dcterms:created>
  <dcterms:modified xsi:type="dcterms:W3CDTF">2022-03-17T11:54:37Z</dcterms:modified>
</cp:coreProperties>
</file>